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media/image1.jpeg" ContentType="image/jpeg"/>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Lst>
  <p:sldSz cx="6858000" cy="9144000"/>
  <p:notesSz cx="6858000" cy="9144000"/>
  <p:defaultTextStyle>
    <a:lvl1pPr>
      <a:defRPr>
        <a:latin typeface="Times New Roman"/>
        <a:ea typeface="Times New Roman"/>
        <a:cs typeface="Times New Roman"/>
        <a:sym typeface="Times New Roman"/>
      </a:defRPr>
    </a:lvl1pPr>
    <a:lvl2pPr indent="457200">
      <a:defRPr>
        <a:latin typeface="Times New Roman"/>
        <a:ea typeface="Times New Roman"/>
        <a:cs typeface="Times New Roman"/>
        <a:sym typeface="Times New Roman"/>
      </a:defRPr>
    </a:lvl2pPr>
    <a:lvl3pPr indent="914400">
      <a:defRPr>
        <a:latin typeface="Times New Roman"/>
        <a:ea typeface="Times New Roman"/>
        <a:cs typeface="Times New Roman"/>
        <a:sym typeface="Times New Roman"/>
      </a:defRPr>
    </a:lvl3pPr>
    <a:lvl4pPr indent="1371600">
      <a:defRPr>
        <a:latin typeface="Times New Roman"/>
        <a:ea typeface="Times New Roman"/>
        <a:cs typeface="Times New Roman"/>
        <a:sym typeface="Times New Roman"/>
      </a:defRPr>
    </a:lvl4pPr>
    <a:lvl5pPr indent="1828800">
      <a:defRPr>
        <a:latin typeface="Times New Roman"/>
        <a:ea typeface="Times New Roman"/>
        <a:cs typeface="Times New Roman"/>
        <a:sym typeface="Times New Roman"/>
      </a:defRPr>
    </a:lvl5pPr>
    <a:lvl6pPr>
      <a:defRPr>
        <a:latin typeface="Times New Roman"/>
        <a:ea typeface="Times New Roman"/>
        <a:cs typeface="Times New Roman"/>
        <a:sym typeface="Times New Roman"/>
      </a:defRPr>
    </a:lvl6pPr>
    <a:lvl7pPr>
      <a:defRPr>
        <a:latin typeface="Times New Roman"/>
        <a:ea typeface="Times New Roman"/>
        <a:cs typeface="Times New Roman"/>
        <a:sym typeface="Times New Roman"/>
      </a:defRPr>
    </a:lvl7pPr>
    <a:lvl8pPr>
      <a:defRPr>
        <a:latin typeface="Times New Roman"/>
        <a:ea typeface="Times New Roman"/>
        <a:cs typeface="Times New Roman"/>
        <a:sym typeface="Times New Roman"/>
      </a:defRPr>
    </a:lvl8pPr>
    <a:lvl9pPr>
      <a:defRPr>
        <a:latin typeface="Times New Roman"/>
        <a:ea typeface="Times New Roman"/>
        <a:cs typeface="Times New Roman"/>
        <a:sym typeface="Times New Roman"/>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n" i="on">
        <a:font>
          <a:latin typeface="Times New Roman"/>
          <a:ea typeface="Times New Roman"/>
          <a:cs typeface="Times New Roman"/>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2CACA"/>
          </a:solidFill>
        </a:fill>
      </a:tcStyle>
    </a:wholeTbl>
    <a:band2H>
      <a:tcTxStyle b="def" i="def"/>
      <a:tcStyle>
        <a:tcBdr/>
        <a:fill>
          <a:solidFill>
            <a:srgbClr val="F1E6E6"/>
          </a:solidFill>
        </a:fill>
      </a:tcStyle>
    </a:band2H>
    <a:firstCol>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AD0101"/>
          </a:solidFill>
        </a:fill>
      </a:tcStyle>
    </a:firstCol>
    <a:la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AD0101"/>
          </a:solidFill>
        </a:fill>
      </a:tcStyle>
    </a:lastRow>
    <a:fir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AD0101"/>
          </a:solidFill>
        </a:fill>
      </a:tcStyle>
    </a:firstRow>
  </a:tblStyle>
  <a:tblStyle styleId="{C7B018BB-80A7-4F77-B60F-C8B233D01FF8}" styleName="">
    <a:tblBg/>
    <a:wholeTbl>
      <a:tcTxStyle b="on" i="on">
        <a:font>
          <a:latin typeface="Times New Roman"/>
          <a:ea typeface="Times New Roman"/>
          <a:cs typeface="Times New Roman"/>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b="def" i="def"/>
      <a:tcStyle>
        <a:tcBdr/>
        <a:fill>
          <a:solidFill>
            <a:srgbClr val="FFFFFF"/>
          </a:solidFill>
        </a:fill>
      </a:tcStyle>
    </a:band2H>
    <a:firstCol>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
          <a:latin typeface="Times New Roman"/>
          <a:ea typeface="Times New Roman"/>
          <a:cs typeface="Times New Roman"/>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2D0CF"/>
          </a:solidFill>
        </a:fill>
      </a:tcStyle>
    </a:wholeTbl>
    <a:band2H>
      <a:tcTxStyle b="def" i="def"/>
      <a:tcStyle>
        <a:tcBdr/>
        <a:fill>
          <a:solidFill>
            <a:srgbClr val="EAE9E8"/>
          </a:solidFill>
        </a:fill>
      </a:tcStyle>
    </a:band2H>
    <a:firstCol>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67574E"/>
          </a:solidFill>
        </a:fill>
      </a:tcStyle>
    </a:firstCol>
    <a:la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67574E"/>
          </a:solidFill>
        </a:fill>
      </a:tcStyle>
    </a:lastRow>
    <a:fir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67574E"/>
          </a:solidFill>
        </a:fill>
      </a:tcStyle>
    </a:firstRow>
  </a:tblStyle>
  <a:tblStyle styleId="{CF821DB8-F4EB-4A41-A1BA-3FCAFE7338EE}" styleName="">
    <a:tblBg/>
    <a:wholeTbl>
      <a:tcTxStyle b="on" i="on">
        <a:font>
          <a:latin typeface="Times New Roman"/>
          <a:ea typeface="Times New Roman"/>
          <a:cs typeface="Times New Roman"/>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n">
        <a:font>
          <a:latin typeface="Times New Roman"/>
          <a:ea typeface="Times New Roman"/>
          <a:cs typeface="Times New Roman"/>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AD0101"/>
          </a:solidFill>
        </a:fill>
      </a:tcStyle>
    </a:firstCol>
    <a:lastRow>
      <a:tcTxStyle b="on" i="on">
        <a:font>
          <a:latin typeface="Times New Roman"/>
          <a:ea typeface="Times New Roman"/>
          <a:cs typeface="Times New Roman"/>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Times New Roman"/>
          <a:ea typeface="Times New Roman"/>
          <a:cs typeface="Times New Roman"/>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AD0101"/>
          </a:solidFill>
        </a:fill>
      </a:tcStyle>
    </a:firstRow>
  </a:tblStyle>
  <a:tblStyle styleId="{33BA23B1-9221-436E-865A-0063620EA4FD}" styleName="">
    <a:tblBg/>
    <a:wholeTbl>
      <a:tcTxStyle b="on" i="on">
        <a:font>
          <a:latin typeface="Times New Roman"/>
          <a:ea typeface="Times New Roman"/>
          <a:cs typeface="Times New Roman"/>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b="def" i="def"/>
      <a:tcStyle>
        <a:tcBdr/>
        <a:fill>
          <a:solidFill>
            <a:srgbClr val="E6E6E6"/>
          </a:solidFill>
        </a:fill>
      </a:tcStyle>
    </a:band2H>
    <a:firstCol>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Times New Roman"/>
          <a:ea typeface="Times New Roman"/>
          <a:cs typeface="Times New Roman"/>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b="def" i="def"/>
      <a:tcStyle>
        <a:tcBdr/>
        <a:fill>
          <a:solidFill>
            <a:srgbClr val="FFFFFF"/>
          </a:solidFill>
        </a:fill>
      </a:tcStyle>
    </a:band2H>
    <a:firstCol>
      <a:tcTxStyle b="on" i="on">
        <a:font>
          <a:latin typeface="Times New Roman"/>
          <a:ea typeface="Times New Roman"/>
          <a:cs typeface="Times New Roman"/>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Times New Roman"/>
          <a:ea typeface="Times New Roman"/>
          <a:cs typeface="Times New Roman"/>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Times New Roman"/>
          <a:ea typeface="Times New Roman"/>
          <a:cs typeface="Times New Roman"/>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hape 32"/>
          <p:cNvSpPr/>
          <p:nvPr>
            <p:ph type="sldImg"/>
          </p:nvPr>
        </p:nvSpPr>
        <p:spPr>
          <a:xfrm>
            <a:off x="1143000" y="685800"/>
            <a:ext cx="4572000" cy="3429000"/>
          </a:xfrm>
          <a:prstGeom prst="rect">
            <a:avLst/>
          </a:prstGeom>
        </p:spPr>
        <p:txBody>
          <a:bodyPr/>
          <a:lstStyle/>
          <a:p>
            <a:pPr lvl="0"/>
          </a:p>
        </p:txBody>
      </p:sp>
      <p:sp>
        <p:nvSpPr>
          <p:cNvPr id="33" name="Shape 33"/>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17999"/>
      </a:lnSpc>
      <a:defRPr sz="2200">
        <a:latin typeface="+mj-lt"/>
        <a:ea typeface="+mj-ea"/>
        <a:cs typeface="+mj-cs"/>
        <a:sym typeface="Helvetica Neue"/>
      </a:defRPr>
    </a:lvl1pPr>
    <a:lvl2pPr indent="228600" defTabSz="457200">
      <a:lnSpc>
        <a:spcPct val="117999"/>
      </a:lnSpc>
      <a:defRPr sz="2200">
        <a:latin typeface="+mj-lt"/>
        <a:ea typeface="+mj-ea"/>
        <a:cs typeface="+mj-cs"/>
        <a:sym typeface="Helvetica Neue"/>
      </a:defRPr>
    </a:lvl2pPr>
    <a:lvl3pPr indent="457200" defTabSz="457200">
      <a:lnSpc>
        <a:spcPct val="117999"/>
      </a:lnSpc>
      <a:defRPr sz="2200">
        <a:latin typeface="+mj-lt"/>
        <a:ea typeface="+mj-ea"/>
        <a:cs typeface="+mj-cs"/>
        <a:sym typeface="Helvetica Neue"/>
      </a:defRPr>
    </a:lvl3pPr>
    <a:lvl4pPr indent="685800" defTabSz="457200">
      <a:lnSpc>
        <a:spcPct val="117999"/>
      </a:lnSpc>
      <a:defRPr sz="2200">
        <a:latin typeface="+mj-lt"/>
        <a:ea typeface="+mj-ea"/>
        <a:cs typeface="+mj-cs"/>
        <a:sym typeface="Helvetica Neue"/>
      </a:defRPr>
    </a:lvl4pPr>
    <a:lvl5pPr indent="914400" defTabSz="457200">
      <a:lnSpc>
        <a:spcPct val="117999"/>
      </a:lnSpc>
      <a:defRPr sz="2200">
        <a:latin typeface="+mj-lt"/>
        <a:ea typeface="+mj-ea"/>
        <a:cs typeface="+mj-cs"/>
        <a:sym typeface="Helvetica Neue"/>
      </a:defRPr>
    </a:lvl5pPr>
    <a:lvl6pPr indent="1143000" defTabSz="457200">
      <a:lnSpc>
        <a:spcPct val="117999"/>
      </a:lnSpc>
      <a:defRPr sz="2200">
        <a:latin typeface="+mj-lt"/>
        <a:ea typeface="+mj-ea"/>
        <a:cs typeface="+mj-cs"/>
        <a:sym typeface="Helvetica Neue"/>
      </a:defRPr>
    </a:lvl6pPr>
    <a:lvl7pPr indent="1371600" defTabSz="457200">
      <a:lnSpc>
        <a:spcPct val="117999"/>
      </a:lnSpc>
      <a:defRPr sz="2200">
        <a:latin typeface="+mj-lt"/>
        <a:ea typeface="+mj-ea"/>
        <a:cs typeface="+mj-cs"/>
        <a:sym typeface="Helvetica Neue"/>
      </a:defRPr>
    </a:lvl7pPr>
    <a:lvl8pPr indent="1600200" defTabSz="457200">
      <a:lnSpc>
        <a:spcPct val="117999"/>
      </a:lnSpc>
      <a:defRPr sz="2200">
        <a:latin typeface="+mj-lt"/>
        <a:ea typeface="+mj-ea"/>
        <a:cs typeface="+mj-cs"/>
        <a:sym typeface="Helvetica Neue"/>
      </a:defRPr>
    </a:lvl8pPr>
    <a:lvl9pPr indent="1828800" defTabSz="457200">
      <a:lnSpc>
        <a:spcPct val="117999"/>
      </a:lnSpc>
      <a:defRPr sz="2200">
        <a:latin typeface="+mj-lt"/>
        <a:ea typeface="+mj-ea"/>
        <a:cs typeface="+mj-cs"/>
        <a:sym typeface="Helvetica Neue"/>
      </a:defRPr>
    </a:lvl9pPr>
  </p:notesStyle>
</p:notesMaster>
</file>

<file path=ppt/notesSlides/_rels/notesSlide1.xml.rels><?xml version="1.0" encoding="UTF-8" standalone="yes"?><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Relationships>

</file>

<file path=ppt/notesSlides/_rels/notesSlide2.xml.rels><?xml version="1.0" encoding="UTF-8" standalone="yes"?><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9" name="Shape 39"/>
          <p:cNvSpPr/>
          <p:nvPr>
            <p:ph type="sldImg"/>
          </p:nvPr>
        </p:nvSpPr>
        <p:spPr>
          <a:prstGeom prst="rect">
            <a:avLst/>
          </a:prstGeom>
        </p:spPr>
        <p:txBody>
          <a:bodyPr/>
          <a:lstStyle/>
          <a:p>
            <a:pPr lvl="0"/>
          </a:p>
        </p:txBody>
      </p:sp>
      <p:sp>
        <p:nvSpPr>
          <p:cNvPr id="40" name="Shape 40"/>
          <p:cNvSpPr/>
          <p:nvPr>
            <p:ph type="body" sz="quarter" idx="1"/>
          </p:nvPr>
        </p:nvSpPr>
        <p:spPr>
          <a:prstGeom prst="rect">
            <a:avLst/>
          </a:prstGeom>
        </p:spPr>
        <p:txBody>
          <a:bodyPr/>
          <a:lstStyle>
            <a:lvl1pPr defTabSz="914400">
              <a:lnSpc>
                <a:spcPct val="100000"/>
              </a:lnSpc>
              <a:defRPr sz="1200">
                <a:latin typeface="Calibri"/>
                <a:ea typeface="Calibri"/>
                <a:cs typeface="Calibri"/>
                <a:sym typeface="Calibri"/>
              </a:defRPr>
            </a:lvl1pPr>
          </a:lstStyle>
          <a:p>
            <a:pPr lvl="0">
              <a:defRPr sz="1800"/>
            </a:pPr>
            <a:r>
              <a:rPr sz="1200"/>
              <a:t>The brain is constantly looking for patterns and connections to known information.  By previewing the text, students are able to separate what they know from what they don’t know, so that they can focus on the unknown information.</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8" name="Shape 48"/>
          <p:cNvSpPr/>
          <p:nvPr>
            <p:ph type="sldImg"/>
          </p:nvPr>
        </p:nvSpPr>
        <p:spPr>
          <a:prstGeom prst="rect">
            <a:avLst/>
          </a:prstGeom>
        </p:spPr>
        <p:txBody>
          <a:bodyPr/>
          <a:lstStyle/>
          <a:p>
            <a:pPr lvl="0"/>
          </a:p>
        </p:txBody>
      </p:sp>
      <p:sp>
        <p:nvSpPr>
          <p:cNvPr id="49" name="Shape 49"/>
          <p:cNvSpPr/>
          <p:nvPr>
            <p:ph type="body" sz="quarter" idx="1"/>
          </p:nvPr>
        </p:nvSpPr>
        <p:spPr>
          <a:prstGeom prst="rect">
            <a:avLst/>
          </a:prstGeom>
        </p:spPr>
        <p:txBody>
          <a:bodyPr/>
          <a:lstStyle>
            <a:lvl1pPr defTabSz="914400">
              <a:lnSpc>
                <a:spcPct val="100000"/>
              </a:lnSpc>
              <a:spcBef>
                <a:spcPts val="400"/>
              </a:spcBef>
              <a:defRPr sz="1200">
                <a:latin typeface="Calibri"/>
                <a:ea typeface="Calibri"/>
                <a:cs typeface="Calibri"/>
                <a:sym typeface="Calibri"/>
              </a:defRPr>
            </a:lvl1pPr>
          </a:lstStyle>
          <a:p>
            <a:pPr lvl="0">
              <a:defRPr sz="1800"/>
            </a:pPr>
            <a:r>
              <a:rPr sz="1200"/>
              <a:t>This is just a brief introduction of SQ3R.  It will be covered in depth at a later time.</a:t>
            </a:r>
          </a:p>
        </p:txBody>
      </p:sp>
    </p:spTree>
  </p:cSld>
  <p:clrMapOvr>
    <a:masterClrMapping/>
  </p:clrMapOvr>
</p:notes>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0" showMasterPhAnim="1">
  <p:cSld name="Default">
    <p:spTree>
      <p:nvGrpSpPr>
        <p:cNvPr id="1" name=""/>
        <p:cNvGrpSpPr/>
        <p:nvPr/>
      </p:nvGrpSpPr>
      <p:grpSpPr>
        <a:xfrm>
          <a:off x="0" y="0"/>
          <a:ext cx="0" cy="0"/>
          <a:chOff x="0" y="0"/>
          <a:chExt cx="0" cy="0"/>
        </a:xfrm>
      </p:grpSpPr>
      <p:sp>
        <p:nvSpPr>
          <p:cNvPr id="8" name="Shape 8"/>
          <p:cNvSpPr/>
          <p:nvPr/>
        </p:nvSpPr>
        <p:spPr>
          <a:xfrm>
            <a:off x="582612" y="0"/>
            <a:ext cx="5657851" cy="508000"/>
          </a:xfrm>
          <a:prstGeom prst="rect">
            <a:avLst/>
          </a:prstGeom>
          <a:solidFill>
            <a:srgbClr val="AD0101"/>
          </a:solidFill>
          <a:ln w="12700">
            <a:miter lim="400000"/>
          </a:ln>
        </p:spPr>
        <p:txBody>
          <a:bodyPr lIns="0" tIns="0" rIns="0" bIns="0" anchor="ctr"/>
          <a:lstStyle/>
          <a:p>
            <a:pPr lvl="0" algn="ctr">
              <a:defRPr>
                <a:solidFill>
                  <a:srgbClr val="FFFFFF"/>
                </a:solidFill>
              </a:defRPr>
            </a:pPr>
          </a:p>
        </p:txBody>
      </p:sp>
      <p:sp>
        <p:nvSpPr>
          <p:cNvPr id="9" name="Shape 9"/>
          <p:cNvSpPr/>
          <p:nvPr/>
        </p:nvSpPr>
        <p:spPr>
          <a:xfrm>
            <a:off x="582612" y="8229599"/>
            <a:ext cx="5657851" cy="36514"/>
          </a:xfrm>
          <a:prstGeom prst="rect">
            <a:avLst/>
          </a:prstGeom>
          <a:solidFill>
            <a:srgbClr val="AD0101"/>
          </a:solidFill>
          <a:ln w="12700">
            <a:miter lim="400000"/>
          </a:ln>
        </p:spPr>
        <p:txBody>
          <a:bodyPr lIns="0" tIns="0" rIns="0" bIns="0" anchor="ctr"/>
          <a:lstStyle/>
          <a:p>
            <a:pPr lvl="0" algn="ctr">
              <a:defRPr>
                <a:solidFill>
                  <a:srgbClr val="FFFFFF"/>
                </a:solidFill>
              </a:defRPr>
            </a:pPr>
          </a:p>
        </p:txBody>
      </p:sp>
      <p:sp>
        <p:nvSpPr>
          <p:cNvPr id="10" name="Shape 10"/>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12" name="Shape 12"/>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14" name="Shape 14"/>
          <p:cNvSpPr/>
          <p:nvPr>
            <p:ph type="title"/>
          </p:nvPr>
        </p:nvSpPr>
        <p:spPr>
          <a:prstGeom prst="rect">
            <a:avLst/>
          </a:prstGeom>
        </p:spPr>
        <p:txBody>
          <a:bodyPr/>
          <a:lstStyle/>
          <a:p>
            <a:pPr lvl="0">
              <a:defRPr sz="1800">
                <a:solidFill>
                  <a:srgbClr val="000000"/>
                </a:solidFill>
              </a:defRPr>
            </a:pPr>
            <a:r>
              <a:rPr sz="5400">
                <a:solidFill>
                  <a:srgbClr val="262626"/>
                </a:solidFill>
              </a:rPr>
              <a:t>Click to edit Master title style</a:t>
            </a:r>
          </a:p>
        </p:txBody>
      </p:sp>
      <p:sp>
        <p:nvSpPr>
          <p:cNvPr id="15" name="Shape 15"/>
          <p:cNvSpPr/>
          <p:nvPr>
            <p:ph type="body" idx="1"/>
          </p:nvPr>
        </p:nvSpPr>
        <p:spPr>
          <a:prstGeom prst="rect">
            <a:avLst/>
          </a:prstGeom>
        </p:spPr>
        <p:txBody>
          <a:bodyPr/>
          <a:lstStyle/>
          <a:p>
            <a:pPr lvl="0">
              <a:defRPr sz="1800">
                <a:solidFill>
                  <a:srgbClr val="000000"/>
                </a:solidFill>
              </a:defRPr>
            </a:pPr>
            <a:r>
              <a:rPr sz="2400">
                <a:solidFill>
                  <a:srgbClr val="303030"/>
                </a:solidFill>
              </a:rPr>
              <a:t>Click to edit Master text styles</a:t>
            </a:r>
            <a:endParaRPr sz="2400">
              <a:solidFill>
                <a:srgbClr val="303030"/>
              </a:solidFill>
            </a:endParaRPr>
          </a:p>
          <a:p>
            <a:pPr lvl="1">
              <a:defRPr sz="1800">
                <a:solidFill>
                  <a:srgbClr val="000000"/>
                </a:solidFill>
              </a:defRPr>
            </a:pPr>
            <a:r>
              <a:rPr sz="2400">
                <a:solidFill>
                  <a:srgbClr val="303030"/>
                </a:solidFill>
              </a:rPr>
              <a:t>Second level</a:t>
            </a:r>
            <a:endParaRPr sz="2400">
              <a:solidFill>
                <a:srgbClr val="303030"/>
              </a:solidFill>
            </a:endParaRPr>
          </a:p>
          <a:p>
            <a:pPr lvl="2">
              <a:defRPr sz="1800">
                <a:solidFill>
                  <a:srgbClr val="000000"/>
                </a:solidFill>
              </a:defRPr>
            </a:pPr>
            <a:r>
              <a:rPr sz="2400">
                <a:solidFill>
                  <a:srgbClr val="303030"/>
                </a:solidFill>
              </a:rPr>
              <a:t>Third level</a:t>
            </a:r>
            <a:endParaRPr sz="2400">
              <a:solidFill>
                <a:srgbClr val="303030"/>
              </a:solidFill>
            </a:endParaRPr>
          </a:p>
          <a:p>
            <a:pPr lvl="3">
              <a:defRPr sz="1800">
                <a:solidFill>
                  <a:srgbClr val="000000"/>
                </a:solidFill>
              </a:defRPr>
            </a:pPr>
            <a:r>
              <a:rPr sz="2400">
                <a:solidFill>
                  <a:srgbClr val="303030"/>
                </a:solidFill>
              </a:rPr>
              <a:t>Fourth level</a:t>
            </a:r>
            <a:endParaRPr sz="2400">
              <a:solidFill>
                <a:srgbClr val="303030"/>
              </a:solidFill>
            </a:endParaRPr>
          </a:p>
          <a:p>
            <a:pPr lvl="4">
              <a:defRPr sz="1800">
                <a:solidFill>
                  <a:srgbClr val="000000"/>
                </a:solidFill>
              </a:defRPr>
            </a:pPr>
            <a:r>
              <a:rPr sz="2400">
                <a:solidFill>
                  <a:srgbClr val="303030"/>
                </a:solidFill>
              </a:rPr>
              <a:t>Fifth level</a:t>
            </a:r>
          </a:p>
        </p:txBody>
      </p:sp>
      <p:sp>
        <p:nvSpPr>
          <p:cNvPr id="16" name="Shape 16"/>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0" showMasterPhAnim="1">
  <p:cSld name="Default">
    <p:spTree>
      <p:nvGrpSpPr>
        <p:cNvPr id="1" name=""/>
        <p:cNvGrpSpPr/>
        <p:nvPr/>
      </p:nvGrpSpPr>
      <p:grpSpPr>
        <a:xfrm>
          <a:off x="0" y="0"/>
          <a:ext cx="0" cy="0"/>
          <a:chOff x="0" y="0"/>
          <a:chExt cx="0" cy="0"/>
        </a:xfrm>
      </p:grpSpPr>
      <p:sp>
        <p:nvSpPr>
          <p:cNvPr id="18" name="Shape 18"/>
          <p:cNvSpPr/>
          <p:nvPr/>
        </p:nvSpPr>
        <p:spPr>
          <a:xfrm>
            <a:off x="582612" y="0"/>
            <a:ext cx="5657851" cy="508000"/>
          </a:xfrm>
          <a:prstGeom prst="rect">
            <a:avLst/>
          </a:prstGeom>
          <a:solidFill>
            <a:srgbClr val="AD0101"/>
          </a:solidFill>
          <a:ln w="12700">
            <a:miter lim="400000"/>
          </a:ln>
        </p:spPr>
        <p:txBody>
          <a:bodyPr lIns="0" tIns="0" rIns="0" bIns="0" anchor="ctr"/>
          <a:lstStyle/>
          <a:p>
            <a:pPr lvl="0" algn="ctr">
              <a:defRPr>
                <a:solidFill>
                  <a:srgbClr val="FFFFFF"/>
                </a:solidFill>
              </a:defRPr>
            </a:pPr>
          </a:p>
        </p:txBody>
      </p:sp>
      <p:sp>
        <p:nvSpPr>
          <p:cNvPr id="19" name="Shape 19"/>
          <p:cNvSpPr/>
          <p:nvPr/>
        </p:nvSpPr>
        <p:spPr>
          <a:xfrm>
            <a:off x="582612" y="8229599"/>
            <a:ext cx="5657851" cy="36514"/>
          </a:xfrm>
          <a:prstGeom prst="rect">
            <a:avLst/>
          </a:prstGeom>
          <a:solidFill>
            <a:srgbClr val="AD0101"/>
          </a:solidFill>
          <a:ln w="12700">
            <a:miter lim="400000"/>
          </a:ln>
        </p:spPr>
        <p:txBody>
          <a:bodyPr lIns="0" tIns="0" rIns="0" bIns="0" anchor="ctr"/>
          <a:lstStyle/>
          <a:p>
            <a:pPr lvl="0" algn="ctr">
              <a:defRPr>
                <a:solidFill>
                  <a:srgbClr val="FFFFFF"/>
                </a:solidFill>
              </a:defRPr>
            </a:pPr>
          </a:p>
        </p:txBody>
      </p:sp>
      <p:sp>
        <p:nvSpPr>
          <p:cNvPr id="20" name="Shape 20"/>
          <p:cNvSpPr/>
          <p:nvPr/>
        </p:nvSpPr>
        <p:spPr>
          <a:xfrm>
            <a:off x="569912" y="1665287"/>
            <a:ext cx="2743201" cy="3176"/>
          </a:xfrm>
          <a:prstGeom prst="line">
            <a:avLst/>
          </a:prstGeom>
          <a:ln w="15875">
            <a:solidFill>
              <a:srgbClr val="AD0101"/>
            </a:solidFill>
            <a:round/>
          </a:ln>
        </p:spPr>
        <p:txBody>
          <a:bodyPr lIns="0" tIns="0" rIns="0" bIns="0"/>
          <a:lstStyle/>
          <a:p>
            <a:pPr lvl="0" defTabSz="457200">
              <a:defRPr sz="1200">
                <a:latin typeface="+mn-lt"/>
                <a:ea typeface="+mn-ea"/>
                <a:cs typeface="+mn-cs"/>
                <a:sym typeface="Helvetica"/>
              </a:defRPr>
            </a:pPr>
          </a:p>
        </p:txBody>
      </p:sp>
      <p:sp>
        <p:nvSpPr>
          <p:cNvPr id="21" name="Shape 21"/>
          <p:cNvSpPr/>
          <p:nvPr/>
        </p:nvSpPr>
        <p:spPr>
          <a:xfrm>
            <a:off x="3484562" y="1665287"/>
            <a:ext cx="2743201" cy="3176"/>
          </a:xfrm>
          <a:prstGeom prst="line">
            <a:avLst/>
          </a:prstGeom>
          <a:ln w="15875">
            <a:solidFill>
              <a:srgbClr val="AD0101"/>
            </a:solidFill>
            <a:round/>
          </a:ln>
        </p:spPr>
        <p:txBody>
          <a:bodyPr lIns="0" tIns="0" rIns="0" bIns="0"/>
          <a:lstStyle/>
          <a:p>
            <a:pPr lvl="0" defTabSz="457200">
              <a:defRPr sz="1200">
                <a:latin typeface="+mn-lt"/>
                <a:ea typeface="+mn-ea"/>
                <a:cs typeface="+mn-cs"/>
                <a:sym typeface="Helvetica"/>
              </a:defRPr>
            </a:pPr>
          </a:p>
        </p:txBody>
      </p:sp>
      <p:sp>
        <p:nvSpPr>
          <p:cNvPr id="22" name="Shape 22"/>
          <p:cNvSpPr/>
          <p:nvPr>
            <p:ph type="title"/>
          </p:nvPr>
        </p:nvSpPr>
        <p:spPr>
          <a:prstGeom prst="rect">
            <a:avLst/>
          </a:prstGeom>
        </p:spPr>
        <p:txBody>
          <a:bodyPr/>
          <a:lstStyle/>
          <a:p>
            <a:pPr lvl="0">
              <a:defRPr sz="1800">
                <a:solidFill>
                  <a:srgbClr val="000000"/>
                </a:solidFill>
              </a:defRPr>
            </a:pPr>
            <a:r>
              <a:rPr sz="5400">
                <a:solidFill>
                  <a:srgbClr val="262626"/>
                </a:solidFill>
              </a:rPr>
              <a:t>Click to edit Master title style</a:t>
            </a:r>
          </a:p>
        </p:txBody>
      </p:sp>
      <p:sp>
        <p:nvSpPr>
          <p:cNvPr id="23" name="Shape 23"/>
          <p:cNvSpPr/>
          <p:nvPr>
            <p:ph type="body" idx="1"/>
          </p:nvPr>
        </p:nvSpPr>
        <p:spPr>
          <a:prstGeom prst="rect">
            <a:avLst/>
          </a:prstGeom>
        </p:spPr>
        <p:txBody>
          <a:bodyPr/>
          <a:lstStyle/>
          <a:p>
            <a:pPr lvl="0">
              <a:defRPr sz="1800">
                <a:solidFill>
                  <a:srgbClr val="000000"/>
                </a:solidFill>
              </a:defRPr>
            </a:pPr>
            <a:r>
              <a:rPr sz="2400">
                <a:solidFill>
                  <a:srgbClr val="303030"/>
                </a:solidFill>
              </a:rPr>
              <a:t>Click to edit Master text styles</a:t>
            </a:r>
            <a:endParaRPr sz="2400">
              <a:solidFill>
                <a:srgbClr val="303030"/>
              </a:solidFill>
            </a:endParaRPr>
          </a:p>
          <a:p>
            <a:pPr lvl="1">
              <a:defRPr sz="1800">
                <a:solidFill>
                  <a:srgbClr val="000000"/>
                </a:solidFill>
              </a:defRPr>
            </a:pPr>
            <a:r>
              <a:rPr sz="2400">
                <a:solidFill>
                  <a:srgbClr val="303030"/>
                </a:solidFill>
              </a:rPr>
              <a:t>Second level</a:t>
            </a:r>
            <a:endParaRPr sz="2400">
              <a:solidFill>
                <a:srgbClr val="303030"/>
              </a:solidFill>
            </a:endParaRPr>
          </a:p>
          <a:p>
            <a:pPr lvl="2">
              <a:defRPr sz="1800">
                <a:solidFill>
                  <a:srgbClr val="000000"/>
                </a:solidFill>
              </a:defRPr>
            </a:pPr>
            <a:r>
              <a:rPr sz="2400">
                <a:solidFill>
                  <a:srgbClr val="303030"/>
                </a:solidFill>
              </a:rPr>
              <a:t>Third level</a:t>
            </a:r>
            <a:endParaRPr sz="2400">
              <a:solidFill>
                <a:srgbClr val="303030"/>
              </a:solidFill>
            </a:endParaRPr>
          </a:p>
          <a:p>
            <a:pPr lvl="3">
              <a:defRPr sz="1800">
                <a:solidFill>
                  <a:srgbClr val="000000"/>
                </a:solidFill>
              </a:defRPr>
            </a:pPr>
            <a:r>
              <a:rPr sz="2400">
                <a:solidFill>
                  <a:srgbClr val="303030"/>
                </a:solidFill>
              </a:rPr>
              <a:t>Fourth level</a:t>
            </a:r>
            <a:endParaRPr sz="2400">
              <a:solidFill>
                <a:srgbClr val="303030"/>
              </a:solidFill>
            </a:endParaRPr>
          </a:p>
          <a:p>
            <a:pPr lvl="4">
              <a:defRPr sz="1800">
                <a:solidFill>
                  <a:srgbClr val="000000"/>
                </a:solidFill>
              </a:defRPr>
            </a:pPr>
            <a:r>
              <a:rPr sz="2400">
                <a:solidFill>
                  <a:srgbClr val="303030"/>
                </a:solidFill>
              </a:rPr>
              <a:t>Fifth level</a:t>
            </a:r>
          </a:p>
        </p:txBody>
      </p:sp>
      <p:sp>
        <p:nvSpPr>
          <p:cNvPr id="24" name="Shape 24"/>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0" showMasterPhAnim="1">
  <p:cSld name="Default">
    <p:spTree>
      <p:nvGrpSpPr>
        <p:cNvPr id="1" name=""/>
        <p:cNvGrpSpPr/>
        <p:nvPr/>
      </p:nvGrpSpPr>
      <p:grpSpPr>
        <a:xfrm>
          <a:off x="0" y="0"/>
          <a:ext cx="0" cy="0"/>
          <a:chOff x="0" y="0"/>
          <a:chExt cx="0" cy="0"/>
        </a:xfrm>
      </p:grpSpPr>
      <p:sp>
        <p:nvSpPr>
          <p:cNvPr id="26" name="Shape 26"/>
          <p:cNvSpPr/>
          <p:nvPr/>
        </p:nvSpPr>
        <p:spPr>
          <a:xfrm>
            <a:off x="582612" y="0"/>
            <a:ext cx="5657851" cy="508000"/>
          </a:xfrm>
          <a:prstGeom prst="rect">
            <a:avLst/>
          </a:prstGeom>
          <a:solidFill>
            <a:srgbClr val="AD0101"/>
          </a:solidFill>
          <a:ln w="12700">
            <a:miter lim="400000"/>
          </a:ln>
        </p:spPr>
        <p:txBody>
          <a:bodyPr lIns="0" tIns="0" rIns="0" bIns="0" anchor="ctr"/>
          <a:lstStyle/>
          <a:p>
            <a:pPr lvl="0" algn="ctr">
              <a:defRPr>
                <a:solidFill>
                  <a:srgbClr val="FFFFFF"/>
                </a:solidFill>
              </a:defRPr>
            </a:pPr>
          </a:p>
        </p:txBody>
      </p:sp>
      <p:sp>
        <p:nvSpPr>
          <p:cNvPr id="27" name="Shape 27"/>
          <p:cNvSpPr/>
          <p:nvPr/>
        </p:nvSpPr>
        <p:spPr>
          <a:xfrm>
            <a:off x="582612" y="8229599"/>
            <a:ext cx="5657851" cy="36514"/>
          </a:xfrm>
          <a:prstGeom prst="rect">
            <a:avLst/>
          </a:prstGeom>
          <a:solidFill>
            <a:srgbClr val="AD0101"/>
          </a:solidFill>
          <a:ln w="12700">
            <a:miter lim="400000"/>
          </a:ln>
        </p:spPr>
        <p:txBody>
          <a:bodyPr lIns="0" tIns="0" rIns="0" bIns="0" anchor="ctr"/>
          <a:lstStyle/>
          <a:p>
            <a:pPr lvl="0" algn="ctr">
              <a:defRPr>
                <a:solidFill>
                  <a:srgbClr val="FFFFFF"/>
                </a:solidFill>
              </a:defRPr>
            </a:pPr>
          </a:p>
        </p:txBody>
      </p:sp>
      <p:sp>
        <p:nvSpPr>
          <p:cNvPr id="28" name="Shape 28"/>
          <p:cNvSpPr/>
          <p:nvPr/>
        </p:nvSpPr>
        <p:spPr>
          <a:xfrm flipH="1">
            <a:off x="2686050" y="814387"/>
            <a:ext cx="1588" cy="5080001"/>
          </a:xfrm>
          <a:prstGeom prst="line">
            <a:avLst/>
          </a:prstGeom>
          <a:ln w="15875">
            <a:solidFill>
              <a:srgbClr val="989898"/>
            </a:solidFill>
            <a:round/>
          </a:ln>
        </p:spPr>
        <p:txBody>
          <a:bodyPr lIns="0" tIns="0" rIns="0" bIns="0"/>
          <a:lstStyle/>
          <a:p>
            <a:pPr lvl="0" defTabSz="457200">
              <a:defRPr sz="1200">
                <a:latin typeface="+mn-lt"/>
                <a:ea typeface="+mn-ea"/>
                <a:cs typeface="+mn-cs"/>
                <a:sym typeface="Helvetica"/>
              </a:defRPr>
            </a:pPr>
          </a:p>
        </p:txBody>
      </p:sp>
      <p:sp>
        <p:nvSpPr>
          <p:cNvPr id="29" name="Shape 29"/>
          <p:cNvSpPr/>
          <p:nvPr>
            <p:ph type="title"/>
          </p:nvPr>
        </p:nvSpPr>
        <p:spPr>
          <a:prstGeom prst="rect">
            <a:avLst/>
          </a:prstGeom>
        </p:spPr>
        <p:txBody>
          <a:bodyPr/>
          <a:lstStyle/>
          <a:p>
            <a:pPr lvl="0">
              <a:defRPr sz="1800">
                <a:solidFill>
                  <a:srgbClr val="000000"/>
                </a:solidFill>
              </a:defRPr>
            </a:pPr>
            <a:r>
              <a:rPr sz="5400">
                <a:solidFill>
                  <a:srgbClr val="262626"/>
                </a:solidFill>
              </a:rPr>
              <a:t>Click to edit Master title style</a:t>
            </a:r>
          </a:p>
        </p:txBody>
      </p:sp>
      <p:sp>
        <p:nvSpPr>
          <p:cNvPr id="30" name="Shape 30"/>
          <p:cNvSpPr/>
          <p:nvPr>
            <p:ph type="body" idx="1"/>
          </p:nvPr>
        </p:nvSpPr>
        <p:spPr>
          <a:prstGeom prst="rect">
            <a:avLst/>
          </a:prstGeom>
        </p:spPr>
        <p:txBody>
          <a:bodyPr/>
          <a:lstStyle/>
          <a:p>
            <a:pPr lvl="0">
              <a:defRPr sz="1800">
                <a:solidFill>
                  <a:srgbClr val="000000"/>
                </a:solidFill>
              </a:defRPr>
            </a:pPr>
            <a:r>
              <a:rPr sz="2400">
                <a:solidFill>
                  <a:srgbClr val="303030"/>
                </a:solidFill>
              </a:rPr>
              <a:t>Click to edit Master text styles</a:t>
            </a:r>
            <a:endParaRPr sz="2400">
              <a:solidFill>
                <a:srgbClr val="303030"/>
              </a:solidFill>
            </a:endParaRPr>
          </a:p>
          <a:p>
            <a:pPr lvl="1">
              <a:defRPr sz="1800">
                <a:solidFill>
                  <a:srgbClr val="000000"/>
                </a:solidFill>
              </a:defRPr>
            </a:pPr>
            <a:r>
              <a:rPr sz="2400">
                <a:solidFill>
                  <a:srgbClr val="303030"/>
                </a:solidFill>
              </a:rPr>
              <a:t>Second level</a:t>
            </a:r>
            <a:endParaRPr sz="2400">
              <a:solidFill>
                <a:srgbClr val="303030"/>
              </a:solidFill>
            </a:endParaRPr>
          </a:p>
          <a:p>
            <a:pPr lvl="2">
              <a:defRPr sz="1800">
                <a:solidFill>
                  <a:srgbClr val="000000"/>
                </a:solidFill>
              </a:defRPr>
            </a:pPr>
            <a:r>
              <a:rPr sz="2400">
                <a:solidFill>
                  <a:srgbClr val="303030"/>
                </a:solidFill>
              </a:rPr>
              <a:t>Third level</a:t>
            </a:r>
            <a:endParaRPr sz="2400">
              <a:solidFill>
                <a:srgbClr val="303030"/>
              </a:solidFill>
            </a:endParaRPr>
          </a:p>
          <a:p>
            <a:pPr lvl="3">
              <a:defRPr sz="1800">
                <a:solidFill>
                  <a:srgbClr val="000000"/>
                </a:solidFill>
              </a:defRPr>
            </a:pPr>
            <a:r>
              <a:rPr sz="2400">
                <a:solidFill>
                  <a:srgbClr val="303030"/>
                </a:solidFill>
              </a:rPr>
              <a:t>Fourth level</a:t>
            </a:r>
            <a:endParaRPr sz="2400">
              <a:solidFill>
                <a:srgbClr val="303030"/>
              </a:solidFill>
            </a:endParaRPr>
          </a:p>
          <a:p>
            <a:pPr lvl="4">
              <a:defRPr sz="1800">
                <a:solidFill>
                  <a:srgbClr val="000000"/>
                </a:solidFill>
              </a:defRPr>
            </a:pPr>
            <a:r>
              <a:rPr sz="2400">
                <a:solidFill>
                  <a:srgbClr val="303030"/>
                </a:solidFill>
              </a:rPr>
              <a:t>Fifth level</a:t>
            </a:r>
          </a:p>
        </p:txBody>
      </p:sp>
      <p:sp>
        <p:nvSpPr>
          <p:cNvPr id="31" name="Shape 31"/>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 name="Shape 2"/>
          <p:cNvSpPr/>
          <p:nvPr/>
        </p:nvSpPr>
        <p:spPr>
          <a:xfrm>
            <a:off x="582612" y="0"/>
            <a:ext cx="5657851" cy="4064000"/>
          </a:xfrm>
          <a:prstGeom prst="rect">
            <a:avLst/>
          </a:prstGeom>
          <a:solidFill>
            <a:srgbClr val="AD0101"/>
          </a:solidFill>
          <a:ln w="12700">
            <a:miter lim="400000"/>
          </a:ln>
        </p:spPr>
        <p:txBody>
          <a:bodyPr lIns="0" tIns="0" rIns="0" bIns="0" anchor="ctr"/>
          <a:lstStyle/>
          <a:p>
            <a:pPr lvl="0" algn="ctr">
              <a:defRPr>
                <a:solidFill>
                  <a:srgbClr val="FFFFFF"/>
                </a:solidFill>
              </a:defRPr>
            </a:pPr>
          </a:p>
        </p:txBody>
      </p:sp>
      <p:sp>
        <p:nvSpPr>
          <p:cNvPr id="3" name="Shape 3"/>
          <p:cNvSpPr/>
          <p:nvPr/>
        </p:nvSpPr>
        <p:spPr>
          <a:xfrm>
            <a:off x="582612" y="8229599"/>
            <a:ext cx="5657851" cy="36514"/>
          </a:xfrm>
          <a:prstGeom prst="rect">
            <a:avLst/>
          </a:prstGeom>
          <a:solidFill>
            <a:srgbClr val="AD0101"/>
          </a:solidFill>
          <a:ln w="12700">
            <a:miter lim="400000"/>
          </a:ln>
        </p:spPr>
        <p:txBody>
          <a:bodyPr lIns="0" tIns="0" rIns="0" bIns="0" anchor="ctr"/>
          <a:lstStyle/>
          <a:p>
            <a:pPr lvl="0" algn="ctr">
              <a:defRPr>
                <a:solidFill>
                  <a:srgbClr val="FFFFFF"/>
                </a:solidFill>
              </a:defRPr>
            </a:pPr>
          </a:p>
        </p:txBody>
      </p:sp>
      <p:sp>
        <p:nvSpPr>
          <p:cNvPr id="4" name="Shape 4"/>
          <p:cNvSpPr/>
          <p:nvPr>
            <p:ph type="title"/>
          </p:nvPr>
        </p:nvSpPr>
        <p:spPr>
          <a:xfrm>
            <a:off x="571500" y="6096000"/>
            <a:ext cx="5086350" cy="2133600"/>
          </a:xfrm>
          <a:prstGeom prst="rect">
            <a:avLst/>
          </a:prstGeom>
          <a:ln w="12700">
            <a:miter lim="400000"/>
          </a:ln>
          <a:extLst>
            <a:ext uri="{C572A759-6A51-4108-AA02-DFA0A04FC94B}">
              <ma14:wrappingTextBoxFlag xmlns:ma14="http://schemas.microsoft.com/office/mac/drawingml/2011/main" val="1"/>
            </a:ext>
          </a:extLst>
        </p:spPr>
        <p:txBody>
          <a:bodyPr lIns="45719" rIns="45719" anchor="b"/>
          <a:lstStyle/>
          <a:p>
            <a:pPr lvl="0">
              <a:defRPr sz="1800">
                <a:solidFill>
                  <a:srgbClr val="000000"/>
                </a:solidFill>
              </a:defRPr>
            </a:pPr>
            <a:r>
              <a:rPr sz="5400">
                <a:solidFill>
                  <a:srgbClr val="262626"/>
                </a:solidFill>
              </a:rPr>
              <a:t>Click to edit Master title style</a:t>
            </a:r>
          </a:p>
        </p:txBody>
      </p:sp>
      <p:sp>
        <p:nvSpPr>
          <p:cNvPr id="5" name="Shape 5"/>
          <p:cNvSpPr/>
          <p:nvPr>
            <p:ph type="body" idx="1"/>
          </p:nvPr>
        </p:nvSpPr>
        <p:spPr>
          <a:xfrm>
            <a:off x="571500" y="914400"/>
            <a:ext cx="5657850" cy="5181600"/>
          </a:xfrm>
          <a:prstGeom prst="rect">
            <a:avLst/>
          </a:prstGeom>
          <a:ln w="12700">
            <a:miter lim="400000"/>
          </a:ln>
          <a:extLst>
            <a:ext uri="{C572A759-6A51-4108-AA02-DFA0A04FC94B}">
              <ma14:wrappingTextBoxFlag xmlns:ma14="http://schemas.microsoft.com/office/mac/drawingml/2011/main" val="1"/>
            </a:ext>
          </a:extLst>
        </p:spPr>
        <p:txBody>
          <a:bodyPr lIns="45719" rIns="45719" anchor="ctr"/>
          <a:lstStyle/>
          <a:p>
            <a:pPr lvl="0">
              <a:defRPr sz="1800">
                <a:solidFill>
                  <a:srgbClr val="000000"/>
                </a:solidFill>
              </a:defRPr>
            </a:pPr>
            <a:r>
              <a:rPr sz="2400">
                <a:solidFill>
                  <a:srgbClr val="303030"/>
                </a:solidFill>
              </a:rPr>
              <a:t>Click to edit Master text styles</a:t>
            </a:r>
            <a:endParaRPr sz="2400">
              <a:solidFill>
                <a:srgbClr val="303030"/>
              </a:solidFill>
            </a:endParaRPr>
          </a:p>
          <a:p>
            <a:pPr lvl="1">
              <a:defRPr sz="1800">
                <a:solidFill>
                  <a:srgbClr val="000000"/>
                </a:solidFill>
              </a:defRPr>
            </a:pPr>
            <a:r>
              <a:rPr sz="2400">
                <a:solidFill>
                  <a:srgbClr val="303030"/>
                </a:solidFill>
              </a:rPr>
              <a:t>Second level</a:t>
            </a:r>
            <a:endParaRPr sz="2400">
              <a:solidFill>
                <a:srgbClr val="303030"/>
              </a:solidFill>
            </a:endParaRPr>
          </a:p>
          <a:p>
            <a:pPr lvl="2">
              <a:defRPr sz="1800">
                <a:solidFill>
                  <a:srgbClr val="000000"/>
                </a:solidFill>
              </a:defRPr>
            </a:pPr>
            <a:r>
              <a:rPr sz="2400">
                <a:solidFill>
                  <a:srgbClr val="303030"/>
                </a:solidFill>
              </a:rPr>
              <a:t>Third level</a:t>
            </a:r>
            <a:endParaRPr sz="2400">
              <a:solidFill>
                <a:srgbClr val="303030"/>
              </a:solidFill>
            </a:endParaRPr>
          </a:p>
          <a:p>
            <a:pPr lvl="3">
              <a:defRPr sz="1800">
                <a:solidFill>
                  <a:srgbClr val="000000"/>
                </a:solidFill>
              </a:defRPr>
            </a:pPr>
            <a:r>
              <a:rPr sz="2400">
                <a:solidFill>
                  <a:srgbClr val="303030"/>
                </a:solidFill>
              </a:rPr>
              <a:t>Fourth level</a:t>
            </a:r>
            <a:endParaRPr sz="2400">
              <a:solidFill>
                <a:srgbClr val="303030"/>
              </a:solidFill>
            </a:endParaRPr>
          </a:p>
          <a:p>
            <a:pPr lvl="4">
              <a:defRPr sz="1800">
                <a:solidFill>
                  <a:srgbClr val="000000"/>
                </a:solidFill>
              </a:defRPr>
            </a:pPr>
            <a:r>
              <a:rPr sz="2400">
                <a:solidFill>
                  <a:srgbClr val="303030"/>
                </a:solidFill>
              </a:rPr>
              <a:t>Fifth level</a:t>
            </a:r>
          </a:p>
        </p:txBody>
      </p:sp>
      <p:sp>
        <p:nvSpPr>
          <p:cNvPr id="6" name="Shape 6"/>
          <p:cNvSpPr/>
          <p:nvPr>
            <p:ph type="sldNum" sz="quarter" idx="2"/>
          </p:nvPr>
        </p:nvSpPr>
        <p:spPr>
          <a:xfrm>
            <a:off x="5715000" y="7597298"/>
            <a:ext cx="571500" cy="459741"/>
          </a:xfrm>
          <a:prstGeom prst="rect">
            <a:avLst/>
          </a:prstGeom>
          <a:ln w="12700">
            <a:miter lim="400000"/>
          </a:ln>
        </p:spPr>
        <p:txBody>
          <a:bodyPr lIns="45719" rIns="45719" anchor="ctr">
            <a:spAutoFit/>
          </a:bodyPr>
          <a:lstStyle>
            <a:lvl1pPr algn="r">
              <a:defRPr sz="2400">
                <a:solidFill>
                  <a:srgbClr val="262626"/>
                </a:solidFill>
                <a:latin typeface="Impact"/>
                <a:ea typeface="Impact"/>
                <a:cs typeface="Impact"/>
                <a:sym typeface="Impact"/>
              </a:defRPr>
            </a:lvl1pPr>
          </a:lstStyle>
          <a:p>
            <a:pPr lvl="0"/>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Lst>
  <p:transition spd="med" advClick="1"/>
  <p:txStyles>
    <p:titleStyle>
      <a:lvl1pPr>
        <a:defRPr sz="5400">
          <a:solidFill>
            <a:srgbClr val="262626"/>
          </a:solidFill>
          <a:latin typeface="Impact"/>
          <a:ea typeface="Impact"/>
          <a:cs typeface="Impact"/>
          <a:sym typeface="Impact"/>
        </a:defRPr>
      </a:lvl1pPr>
      <a:lvl2pPr>
        <a:defRPr sz="5400">
          <a:solidFill>
            <a:srgbClr val="262626"/>
          </a:solidFill>
          <a:latin typeface="Impact"/>
          <a:ea typeface="Impact"/>
          <a:cs typeface="Impact"/>
          <a:sym typeface="Impact"/>
        </a:defRPr>
      </a:lvl2pPr>
      <a:lvl3pPr>
        <a:defRPr sz="5400">
          <a:solidFill>
            <a:srgbClr val="262626"/>
          </a:solidFill>
          <a:latin typeface="Impact"/>
          <a:ea typeface="Impact"/>
          <a:cs typeface="Impact"/>
          <a:sym typeface="Impact"/>
        </a:defRPr>
      </a:lvl3pPr>
      <a:lvl4pPr>
        <a:defRPr sz="5400">
          <a:solidFill>
            <a:srgbClr val="262626"/>
          </a:solidFill>
          <a:latin typeface="Impact"/>
          <a:ea typeface="Impact"/>
          <a:cs typeface="Impact"/>
          <a:sym typeface="Impact"/>
        </a:defRPr>
      </a:lvl4pPr>
      <a:lvl5pPr>
        <a:defRPr sz="5400">
          <a:solidFill>
            <a:srgbClr val="262626"/>
          </a:solidFill>
          <a:latin typeface="Impact"/>
          <a:ea typeface="Impact"/>
          <a:cs typeface="Impact"/>
          <a:sym typeface="Impact"/>
        </a:defRPr>
      </a:lvl5pPr>
      <a:lvl6pPr indent="457200">
        <a:defRPr sz="5400">
          <a:solidFill>
            <a:srgbClr val="262626"/>
          </a:solidFill>
          <a:latin typeface="Impact"/>
          <a:ea typeface="Impact"/>
          <a:cs typeface="Impact"/>
          <a:sym typeface="Impact"/>
        </a:defRPr>
      </a:lvl6pPr>
      <a:lvl7pPr indent="914400">
        <a:defRPr sz="5400">
          <a:solidFill>
            <a:srgbClr val="262626"/>
          </a:solidFill>
          <a:latin typeface="Impact"/>
          <a:ea typeface="Impact"/>
          <a:cs typeface="Impact"/>
          <a:sym typeface="Impact"/>
        </a:defRPr>
      </a:lvl7pPr>
      <a:lvl8pPr indent="1371600">
        <a:defRPr sz="5400">
          <a:solidFill>
            <a:srgbClr val="262626"/>
          </a:solidFill>
          <a:latin typeface="Impact"/>
          <a:ea typeface="Impact"/>
          <a:cs typeface="Impact"/>
          <a:sym typeface="Impact"/>
        </a:defRPr>
      </a:lvl8pPr>
      <a:lvl9pPr indent="1828800">
        <a:defRPr sz="5400">
          <a:solidFill>
            <a:srgbClr val="262626"/>
          </a:solidFill>
          <a:latin typeface="Impact"/>
          <a:ea typeface="Impact"/>
          <a:cs typeface="Impact"/>
          <a:sym typeface="Impact"/>
        </a:defRPr>
      </a:lvl9pPr>
    </p:titleStyle>
    <p:bodyStyle>
      <a:lvl1pPr marL="273050" indent="-273050">
        <a:spcBef>
          <a:spcPts val="500"/>
        </a:spcBef>
        <a:buClr>
          <a:srgbClr val="AD0101"/>
        </a:buClr>
        <a:buSzPct val="100000"/>
        <a:buFont typeface="Arial"/>
        <a:buChar char="•"/>
        <a:defRPr sz="2400">
          <a:solidFill>
            <a:srgbClr val="303030"/>
          </a:solidFill>
          <a:latin typeface="Times New Roman"/>
          <a:ea typeface="Times New Roman"/>
          <a:cs typeface="Times New Roman"/>
          <a:sym typeface="Times New Roman"/>
        </a:defRPr>
      </a:lvl1pPr>
      <a:lvl2pPr marL="618547" indent="-297872">
        <a:spcBef>
          <a:spcPts val="500"/>
        </a:spcBef>
        <a:buClr>
          <a:srgbClr val="AD0101"/>
        </a:buClr>
        <a:buSzPct val="100000"/>
        <a:buFont typeface="Arial"/>
        <a:buChar char="•"/>
        <a:defRPr sz="2400">
          <a:solidFill>
            <a:srgbClr val="303030"/>
          </a:solidFill>
          <a:latin typeface="Times New Roman"/>
          <a:ea typeface="Times New Roman"/>
          <a:cs typeface="Times New Roman"/>
          <a:sym typeface="Times New Roman"/>
        </a:defRPr>
      </a:lvl2pPr>
      <a:lvl3pPr marL="914082" indent="-274319">
        <a:spcBef>
          <a:spcPts val="500"/>
        </a:spcBef>
        <a:buClr>
          <a:srgbClr val="AD0101"/>
        </a:buClr>
        <a:buSzPct val="100000"/>
        <a:buFont typeface="Arial"/>
        <a:buChar char="•"/>
        <a:defRPr sz="2400">
          <a:solidFill>
            <a:srgbClr val="303030"/>
          </a:solidFill>
          <a:latin typeface="Times New Roman"/>
          <a:ea typeface="Times New Roman"/>
          <a:cs typeface="Times New Roman"/>
          <a:sym typeface="Times New Roman"/>
        </a:defRPr>
      </a:lvl3pPr>
      <a:lvl4pPr marL="1219200" indent="-304800">
        <a:spcBef>
          <a:spcPts val="500"/>
        </a:spcBef>
        <a:buClr>
          <a:srgbClr val="AD0101"/>
        </a:buClr>
        <a:buSzPct val="100000"/>
        <a:buFont typeface="Arial"/>
        <a:buChar char="•"/>
        <a:defRPr sz="2400">
          <a:solidFill>
            <a:srgbClr val="303030"/>
          </a:solidFill>
          <a:latin typeface="Times New Roman"/>
          <a:ea typeface="Times New Roman"/>
          <a:cs typeface="Times New Roman"/>
          <a:sym typeface="Times New Roman"/>
        </a:defRPr>
      </a:lvl4pPr>
      <a:lvl5pPr marL="1447800" indent="-304800">
        <a:spcBef>
          <a:spcPts val="500"/>
        </a:spcBef>
        <a:buClr>
          <a:srgbClr val="AD0101"/>
        </a:buClr>
        <a:buSzPct val="100000"/>
        <a:buFont typeface="Arial"/>
        <a:buChar char="•"/>
        <a:defRPr sz="2400">
          <a:solidFill>
            <a:srgbClr val="303030"/>
          </a:solidFill>
          <a:latin typeface="Times New Roman"/>
          <a:ea typeface="Times New Roman"/>
          <a:cs typeface="Times New Roman"/>
          <a:sym typeface="Times New Roman"/>
        </a:defRPr>
      </a:lvl5pPr>
      <a:lvl6pPr marL="1905000" indent="-304800">
        <a:spcBef>
          <a:spcPts val="500"/>
        </a:spcBef>
        <a:buClr>
          <a:srgbClr val="AD0101"/>
        </a:buClr>
        <a:buSzPct val="100000"/>
        <a:buFont typeface="Arial"/>
        <a:buChar char="•"/>
        <a:defRPr sz="2400">
          <a:solidFill>
            <a:srgbClr val="303030"/>
          </a:solidFill>
          <a:latin typeface="Times New Roman"/>
          <a:ea typeface="Times New Roman"/>
          <a:cs typeface="Times New Roman"/>
          <a:sym typeface="Times New Roman"/>
        </a:defRPr>
      </a:lvl6pPr>
      <a:lvl7pPr marL="2362200" indent="-304800">
        <a:spcBef>
          <a:spcPts val="500"/>
        </a:spcBef>
        <a:buClr>
          <a:srgbClr val="AD0101"/>
        </a:buClr>
        <a:buSzPct val="100000"/>
        <a:buFont typeface="Arial"/>
        <a:buChar char="•"/>
        <a:defRPr sz="2400">
          <a:solidFill>
            <a:srgbClr val="303030"/>
          </a:solidFill>
          <a:latin typeface="Times New Roman"/>
          <a:ea typeface="Times New Roman"/>
          <a:cs typeface="Times New Roman"/>
          <a:sym typeface="Times New Roman"/>
        </a:defRPr>
      </a:lvl7pPr>
      <a:lvl8pPr marL="2819400" indent="-304800">
        <a:spcBef>
          <a:spcPts val="500"/>
        </a:spcBef>
        <a:buClr>
          <a:srgbClr val="AD0101"/>
        </a:buClr>
        <a:buSzPct val="100000"/>
        <a:buFont typeface="Arial"/>
        <a:buChar char="•"/>
        <a:defRPr sz="2400">
          <a:solidFill>
            <a:srgbClr val="303030"/>
          </a:solidFill>
          <a:latin typeface="Times New Roman"/>
          <a:ea typeface="Times New Roman"/>
          <a:cs typeface="Times New Roman"/>
          <a:sym typeface="Times New Roman"/>
        </a:defRPr>
      </a:lvl8pPr>
      <a:lvl9pPr marL="3276600" indent="-304800">
        <a:spcBef>
          <a:spcPts val="500"/>
        </a:spcBef>
        <a:buClr>
          <a:srgbClr val="AD0101"/>
        </a:buClr>
        <a:buSzPct val="100000"/>
        <a:buFont typeface="Arial"/>
        <a:buChar char="•"/>
        <a:defRPr sz="2400">
          <a:solidFill>
            <a:srgbClr val="303030"/>
          </a:solidFill>
          <a:latin typeface="Times New Roman"/>
          <a:ea typeface="Times New Roman"/>
          <a:cs typeface="Times New Roman"/>
          <a:sym typeface="Times New Roman"/>
        </a:defRPr>
      </a:lvl9pPr>
    </p:bodyStyle>
    <p:otherStyle>
      <a:lvl1pPr algn="r">
        <a:defRPr sz="2400">
          <a:solidFill>
            <a:schemeClr val="tx1"/>
          </a:solidFill>
          <a:latin typeface="+mn-lt"/>
          <a:ea typeface="+mn-ea"/>
          <a:cs typeface="+mn-cs"/>
          <a:sym typeface="Impact"/>
        </a:defRPr>
      </a:lvl1pPr>
      <a:lvl2pPr indent="457200" algn="r">
        <a:defRPr sz="2400">
          <a:solidFill>
            <a:schemeClr val="tx1"/>
          </a:solidFill>
          <a:latin typeface="+mn-lt"/>
          <a:ea typeface="+mn-ea"/>
          <a:cs typeface="+mn-cs"/>
          <a:sym typeface="Impact"/>
        </a:defRPr>
      </a:lvl2pPr>
      <a:lvl3pPr indent="914400" algn="r">
        <a:defRPr sz="2400">
          <a:solidFill>
            <a:schemeClr val="tx1"/>
          </a:solidFill>
          <a:latin typeface="+mn-lt"/>
          <a:ea typeface="+mn-ea"/>
          <a:cs typeface="+mn-cs"/>
          <a:sym typeface="Impact"/>
        </a:defRPr>
      </a:lvl3pPr>
      <a:lvl4pPr indent="1371600" algn="r">
        <a:defRPr sz="2400">
          <a:solidFill>
            <a:schemeClr val="tx1"/>
          </a:solidFill>
          <a:latin typeface="+mn-lt"/>
          <a:ea typeface="+mn-ea"/>
          <a:cs typeface="+mn-cs"/>
          <a:sym typeface="Impact"/>
        </a:defRPr>
      </a:lvl4pPr>
      <a:lvl5pPr indent="1828800" algn="r">
        <a:defRPr sz="2400">
          <a:solidFill>
            <a:schemeClr val="tx1"/>
          </a:solidFill>
          <a:latin typeface="+mn-lt"/>
          <a:ea typeface="+mn-ea"/>
          <a:cs typeface="+mn-cs"/>
          <a:sym typeface="Impact"/>
        </a:defRPr>
      </a:lvl5pPr>
      <a:lvl6pPr algn="r">
        <a:defRPr sz="2400">
          <a:solidFill>
            <a:schemeClr val="tx1"/>
          </a:solidFill>
          <a:latin typeface="+mn-lt"/>
          <a:ea typeface="+mn-ea"/>
          <a:cs typeface="+mn-cs"/>
          <a:sym typeface="Impact"/>
        </a:defRPr>
      </a:lvl6pPr>
      <a:lvl7pPr algn="r">
        <a:defRPr sz="2400">
          <a:solidFill>
            <a:schemeClr val="tx1"/>
          </a:solidFill>
          <a:latin typeface="+mn-lt"/>
          <a:ea typeface="+mn-ea"/>
          <a:cs typeface="+mn-cs"/>
          <a:sym typeface="Impact"/>
        </a:defRPr>
      </a:lvl7pPr>
      <a:lvl8pPr algn="r">
        <a:defRPr sz="2400">
          <a:solidFill>
            <a:schemeClr val="tx1"/>
          </a:solidFill>
          <a:latin typeface="+mn-lt"/>
          <a:ea typeface="+mn-ea"/>
          <a:cs typeface="+mn-cs"/>
          <a:sym typeface="Impact"/>
        </a:defRPr>
      </a:lvl8pPr>
      <a:lvl9pPr algn="r">
        <a:defRPr sz="2400">
          <a:solidFill>
            <a:schemeClr val="tx1"/>
          </a:solidFill>
          <a:latin typeface="+mn-lt"/>
          <a:ea typeface="+mn-ea"/>
          <a:cs typeface="+mn-cs"/>
          <a:sym typeface="Impact"/>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5" name="Shape 35"/>
          <p:cNvSpPr/>
          <p:nvPr>
            <p:ph type="title" idx="4294967295"/>
          </p:nvPr>
        </p:nvSpPr>
        <p:spPr>
          <a:xfrm>
            <a:off x="609599" y="4724400"/>
            <a:ext cx="5657852" cy="2032000"/>
          </a:xfrm>
          <a:prstGeom prst="rect">
            <a:avLst/>
          </a:prstGeom>
        </p:spPr>
        <p:txBody>
          <a:bodyPr lIns="0" tIns="0" rIns="0" bIns="0">
            <a:normAutofit fontScale="100000" lnSpcReduction="0"/>
          </a:bodyPr>
          <a:lstStyle>
            <a:lvl1pPr defTabSz="713231">
              <a:defRPr sz="6240"/>
            </a:lvl1pPr>
          </a:lstStyle>
          <a:p>
            <a:pPr lvl="0">
              <a:defRPr sz="1800">
                <a:solidFill>
                  <a:srgbClr val="000000"/>
                </a:solidFill>
              </a:defRPr>
            </a:pPr>
            <a:r>
              <a:rPr sz="6240">
                <a:solidFill>
                  <a:srgbClr val="262626"/>
                </a:solidFill>
              </a:rPr>
              <a:t>Previewing &amp; Summarizing</a:t>
            </a:r>
          </a:p>
        </p:txBody>
      </p:sp>
      <p:sp>
        <p:nvSpPr>
          <p:cNvPr id="36" name="Shape 36"/>
          <p:cNvSpPr/>
          <p:nvPr>
            <p:ph type="body" idx="4294967295"/>
          </p:nvPr>
        </p:nvSpPr>
        <p:spPr>
          <a:xfrm>
            <a:off x="609599" y="6858000"/>
            <a:ext cx="5143502" cy="1320800"/>
          </a:xfrm>
          <a:prstGeom prst="rect">
            <a:avLst/>
          </a:prstGeom>
        </p:spPr>
        <p:txBody>
          <a:bodyPr lIns="0" tIns="0" rIns="0" bIns="0" anchor="t">
            <a:normAutofit fontScale="100000" lnSpcReduction="0"/>
          </a:bodyPr>
          <a:lstStyle>
            <a:lvl1pPr marL="0" indent="0">
              <a:spcBef>
                <a:spcPts val="600"/>
              </a:spcBef>
              <a:buSzTx/>
              <a:buNone/>
              <a:defRPr sz="2800"/>
            </a:lvl1pPr>
          </a:lstStyle>
          <a:p>
            <a:pPr lvl="0">
              <a:defRPr sz="1800">
                <a:solidFill>
                  <a:srgbClr val="000000"/>
                </a:solidFill>
              </a:defRPr>
            </a:pPr>
            <a:r>
              <a:rPr sz="2800">
                <a:solidFill>
                  <a:srgbClr val="303030"/>
                </a:solidFill>
              </a:rPr>
              <a:t>Study Smarter, not Harder</a:t>
            </a:r>
          </a:p>
        </p:txBody>
      </p:sp>
    </p:spTree>
  </p:cSld>
  <p:clrMapOvr>
    <a:masterClrMapping/>
  </p:clrMapOvr>
  <p:transitio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8" name="Shape 38"/>
          <p:cNvSpPr/>
          <p:nvPr/>
        </p:nvSpPr>
        <p:spPr>
          <a:xfrm>
            <a:off x="514350" y="1828800"/>
            <a:ext cx="5486400" cy="5433576"/>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r>
              <a:rPr b="1" sz="3600"/>
              <a:t>Importance of Previewing text: </a:t>
            </a:r>
            <a:endParaRPr b="1" sz="3600"/>
          </a:p>
          <a:p>
            <a:pPr lvl="0"/>
            <a:endParaRPr b="1" sz="3600"/>
          </a:p>
          <a:p>
            <a:pPr lvl="0">
              <a:buSzPct val="100000"/>
              <a:buFont typeface="Arial"/>
              <a:buChar char="•"/>
            </a:pPr>
            <a:r>
              <a:rPr sz="3200"/>
              <a:t>Your brain is constantly looking for patterns and connections to known information</a:t>
            </a:r>
            <a:endParaRPr sz="3200"/>
          </a:p>
          <a:p>
            <a:pPr lvl="0">
              <a:buSzPct val="100000"/>
              <a:buFont typeface="Arial"/>
              <a:buChar char="•"/>
            </a:pPr>
            <a:r>
              <a:rPr sz="3200"/>
              <a:t>Sets up the overview and framework of the information – ie. Jigsaw puzzle</a:t>
            </a:r>
            <a:endParaRPr sz="3200"/>
          </a:p>
          <a:p>
            <a:pPr lvl="0"/>
            <a:endParaRPr sz="3200"/>
          </a:p>
        </p:txBody>
      </p:sp>
    </p:spTree>
  </p:cSld>
  <p:clrMapOvr>
    <a:masterClrMapping/>
  </p:clrMapOvr>
  <p:transitio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2" name="Shape 42"/>
          <p:cNvSpPr/>
          <p:nvPr/>
        </p:nvSpPr>
        <p:spPr>
          <a:xfrm>
            <a:off x="800100" y="1422400"/>
            <a:ext cx="5029200" cy="385039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r>
              <a:rPr b="1" sz="2400" u="sng"/>
              <a:t>Previewing ANY assigned text:</a:t>
            </a:r>
            <a:br>
              <a:rPr b="1" sz="2400" u="sng"/>
            </a:br>
            <a:endParaRPr b="1" sz="2400" u="sng"/>
          </a:p>
          <a:p>
            <a:pPr lvl="0">
              <a:buSzPct val="100000"/>
              <a:buFont typeface="Arial"/>
              <a:buChar char="•"/>
            </a:pPr>
            <a:r>
              <a:rPr sz="2400"/>
              <a:t>Read the title</a:t>
            </a:r>
            <a:endParaRPr sz="2400"/>
          </a:p>
          <a:p>
            <a:pPr lvl="0">
              <a:buSzPct val="100000"/>
              <a:buFont typeface="Arial"/>
              <a:buChar char="•"/>
            </a:pPr>
            <a:endParaRPr sz="2400"/>
          </a:p>
          <a:p>
            <a:pPr lvl="0">
              <a:buSzPct val="100000"/>
              <a:buFont typeface="Arial"/>
              <a:buChar char="•"/>
            </a:pPr>
            <a:r>
              <a:rPr sz="2400"/>
              <a:t>Read the headings</a:t>
            </a:r>
            <a:endParaRPr sz="2400"/>
          </a:p>
          <a:p>
            <a:pPr lvl="0">
              <a:buSzPct val="100000"/>
              <a:buFont typeface="Arial"/>
              <a:buChar char="•"/>
            </a:pPr>
            <a:r>
              <a:rPr sz="2400"/>
              <a:t> </a:t>
            </a:r>
            <a:endParaRPr sz="2400"/>
          </a:p>
          <a:p>
            <a:pPr lvl="0">
              <a:buSzPct val="100000"/>
              <a:buFont typeface="Arial"/>
              <a:buChar char="•"/>
            </a:pPr>
            <a:r>
              <a:rPr sz="2400"/>
              <a:t>Look at the visuals</a:t>
            </a:r>
            <a:endParaRPr sz="2400"/>
          </a:p>
          <a:p>
            <a:pPr lvl="0">
              <a:buSzPct val="100000"/>
              <a:buFont typeface="Arial"/>
              <a:buChar char="•"/>
            </a:pPr>
            <a:endParaRPr sz="2400"/>
          </a:p>
          <a:p>
            <a:pPr lvl="0">
              <a:buSzPct val="100000"/>
              <a:buFont typeface="Arial"/>
              <a:buChar char="•"/>
            </a:pPr>
            <a:r>
              <a:rPr sz="2400"/>
              <a:t>Scan for special terms</a:t>
            </a:r>
            <a:endParaRPr sz="2400"/>
          </a:p>
          <a:p>
            <a:pPr lvl="0">
              <a:buSzPct val="100000"/>
              <a:buFont typeface="Arial"/>
              <a:buChar char="•"/>
            </a:pPr>
            <a:r>
              <a:rPr sz="2400"/>
              <a:t> </a:t>
            </a:r>
            <a:endParaRPr sz="2400"/>
          </a:p>
          <a:p>
            <a:pPr lvl="0">
              <a:buSzPct val="100000"/>
              <a:buFont typeface="Arial"/>
              <a:buChar char="•"/>
            </a:pPr>
            <a:r>
              <a:rPr sz="2400"/>
              <a:t>Skim the review questions</a:t>
            </a:r>
          </a:p>
        </p:txBody>
      </p:sp>
    </p:spTree>
  </p:cSld>
  <p:clrMapOvr>
    <a:masterClrMapping/>
  </p:clrMapOvr>
  <p:transitio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4" name="Shape 44"/>
          <p:cNvSpPr/>
          <p:nvPr/>
        </p:nvSpPr>
        <p:spPr>
          <a:xfrm>
            <a:off x="1219200" y="2667000"/>
            <a:ext cx="5181600" cy="1681929"/>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r>
              <a:t>Assignment: </a:t>
            </a:r>
          </a:p>
          <a:p>
            <a:pPr lvl="0"/>
          </a:p>
          <a:p>
            <a:pPr lvl="0"/>
            <a:r>
              <a:t>Using one of your college textbooks, answer the questions on the GETTING TO KNOW YOUR TEXT handout. </a:t>
            </a:r>
          </a:p>
        </p:txBody>
      </p:sp>
    </p:spTree>
  </p:cSld>
  <p:clrMapOvr>
    <a:masterClrMapping/>
  </p:clrMapOvr>
  <p:transitio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6" name="Shape 46"/>
          <p:cNvSpPr/>
          <p:nvPr/>
        </p:nvSpPr>
        <p:spPr>
          <a:xfrm>
            <a:off x="571500" y="639509"/>
            <a:ext cx="5486400" cy="753637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lvl="0" algn="ctr"/>
            <a:br>
              <a:rPr sz="2400">
                <a:solidFill>
                  <a:srgbClr val="303030"/>
                </a:solidFill>
              </a:rPr>
            </a:br>
            <a:r>
              <a:rPr b="1" sz="2400">
                <a:latin typeface="Arial"/>
                <a:ea typeface="Arial"/>
                <a:cs typeface="Arial"/>
                <a:sym typeface="Arial"/>
              </a:rPr>
              <a:t>THE SQ3R METHOD (pages 152-160 in SLS text)</a:t>
            </a:r>
            <a:endParaRPr b="1" sz="2400">
              <a:solidFill>
                <a:srgbClr val="303030"/>
              </a:solidFill>
              <a:latin typeface="Arial"/>
              <a:ea typeface="Arial"/>
              <a:cs typeface="Arial"/>
              <a:sym typeface="Arial"/>
            </a:endParaRPr>
          </a:p>
          <a:p>
            <a:pPr lvl="0"/>
            <a:endParaRPr b="1" sz="2400">
              <a:solidFill>
                <a:srgbClr val="303030"/>
              </a:solidFill>
              <a:latin typeface="Arial"/>
              <a:ea typeface="Arial"/>
              <a:cs typeface="Arial"/>
              <a:sym typeface="Arial"/>
            </a:endParaRPr>
          </a:p>
          <a:p>
            <a:pPr lvl="0"/>
            <a:br>
              <a:rPr b="1" sz="2400">
                <a:solidFill>
                  <a:srgbClr val="303030"/>
                </a:solidFill>
                <a:latin typeface="Arial"/>
                <a:ea typeface="Arial"/>
                <a:cs typeface="Arial"/>
                <a:sym typeface="Arial"/>
              </a:rPr>
            </a:br>
            <a:r>
              <a:rPr b="1" sz="2000">
                <a:latin typeface="Arial"/>
                <a:ea typeface="Arial"/>
                <a:cs typeface="Arial"/>
                <a:sym typeface="Arial"/>
              </a:rPr>
              <a:t>(Deliberately slows down the reading process for greater-comprehension</a:t>
            </a:r>
            <a:r>
              <a:rPr b="1" sz="1600">
                <a:latin typeface="Arial"/>
                <a:ea typeface="Arial"/>
                <a:cs typeface="Arial"/>
                <a:sym typeface="Arial"/>
              </a:rPr>
              <a:t>)</a:t>
            </a:r>
            <a:r>
              <a:rPr sz="1400">
                <a:latin typeface="Arial"/>
                <a:ea typeface="Arial"/>
                <a:cs typeface="Arial"/>
                <a:sym typeface="Arial"/>
              </a:rPr>
              <a:t>.</a:t>
            </a:r>
            <a:endParaRPr sz="1400">
              <a:solidFill>
                <a:srgbClr val="303030"/>
              </a:solidFill>
              <a:latin typeface="Arial"/>
              <a:ea typeface="Arial"/>
              <a:cs typeface="Arial"/>
              <a:sym typeface="Arial"/>
            </a:endParaRPr>
          </a:p>
          <a:p>
            <a:pPr lvl="0"/>
            <a:endParaRPr sz="900">
              <a:solidFill>
                <a:srgbClr val="303030"/>
              </a:solidFill>
              <a:latin typeface="Arial"/>
              <a:ea typeface="Arial"/>
              <a:cs typeface="Arial"/>
              <a:sym typeface="Arial"/>
            </a:endParaRPr>
          </a:p>
          <a:p>
            <a:pPr lvl="0">
              <a:buClr>
                <a:srgbClr val="000000"/>
              </a:buClr>
              <a:buSzPct val="100000"/>
              <a:buFont typeface="Arial"/>
              <a:buAutoNum type="arabicPeriod" startAt="1"/>
            </a:pPr>
            <a:r>
              <a:rPr b="1">
                <a:latin typeface="Arial"/>
                <a:ea typeface="Arial"/>
                <a:cs typeface="Arial"/>
                <a:sym typeface="Arial"/>
              </a:rPr>
              <a:t>Survey</a:t>
            </a:r>
            <a:r>
              <a:rPr>
                <a:latin typeface="Arial"/>
                <a:ea typeface="Arial"/>
                <a:cs typeface="Arial"/>
                <a:sym typeface="Arial"/>
              </a:rPr>
              <a:t>--preview the chapter (headings, pictures, theme, vocabulary, headings, etc.) </a:t>
            </a:r>
            <a:endParaRPr sz="2400">
              <a:solidFill>
                <a:srgbClr val="303030"/>
              </a:solidFill>
              <a:latin typeface="Arial"/>
              <a:ea typeface="Arial"/>
              <a:cs typeface="Arial"/>
              <a:sym typeface="Arial"/>
            </a:endParaRPr>
          </a:p>
          <a:p>
            <a:pPr lvl="0"/>
            <a:endParaRPr sz="2400">
              <a:solidFill>
                <a:srgbClr val="303030"/>
              </a:solidFill>
              <a:latin typeface="Arial"/>
              <a:ea typeface="Arial"/>
              <a:cs typeface="Arial"/>
              <a:sym typeface="Arial"/>
            </a:endParaRPr>
          </a:p>
          <a:p>
            <a:pPr lvl="0">
              <a:buClr>
                <a:srgbClr val="000000"/>
              </a:buClr>
              <a:buSzPct val="100000"/>
              <a:buFont typeface="Arial"/>
              <a:buAutoNum type="arabicPeriod" startAt="2"/>
            </a:pPr>
            <a:r>
              <a:rPr b="1">
                <a:latin typeface="Arial"/>
                <a:ea typeface="Arial"/>
                <a:cs typeface="Arial"/>
                <a:sym typeface="Arial"/>
              </a:rPr>
              <a:t>Question</a:t>
            </a:r>
            <a:r>
              <a:rPr>
                <a:latin typeface="Arial"/>
                <a:ea typeface="Arial"/>
                <a:cs typeface="Arial"/>
                <a:sym typeface="Arial"/>
              </a:rPr>
              <a:t>--make questions out of the topic headings and generate questions from the predictions made after surveying </a:t>
            </a:r>
            <a:endParaRPr sz="2400">
              <a:solidFill>
                <a:srgbClr val="303030"/>
              </a:solidFill>
              <a:latin typeface="Arial"/>
              <a:ea typeface="Arial"/>
              <a:cs typeface="Arial"/>
              <a:sym typeface="Arial"/>
            </a:endParaRPr>
          </a:p>
          <a:p>
            <a:pPr lvl="0"/>
            <a:endParaRPr sz="2400">
              <a:solidFill>
                <a:srgbClr val="303030"/>
              </a:solidFill>
              <a:latin typeface="Arial"/>
              <a:ea typeface="Arial"/>
              <a:cs typeface="Arial"/>
              <a:sym typeface="Arial"/>
            </a:endParaRPr>
          </a:p>
          <a:p>
            <a:pPr lvl="0">
              <a:buClr>
                <a:srgbClr val="000000"/>
              </a:buClr>
              <a:buSzPct val="100000"/>
              <a:buFont typeface="Arial"/>
              <a:buAutoNum type="arabicPeriod" startAt="3"/>
            </a:pPr>
            <a:r>
              <a:rPr b="1">
                <a:latin typeface="Arial"/>
                <a:ea typeface="Arial"/>
                <a:cs typeface="Arial"/>
                <a:sym typeface="Arial"/>
              </a:rPr>
              <a:t>Read</a:t>
            </a:r>
            <a:r>
              <a:rPr>
                <a:latin typeface="Arial"/>
                <a:ea typeface="Arial"/>
                <a:cs typeface="Arial"/>
                <a:sym typeface="Arial"/>
              </a:rPr>
              <a:t>--(just one section at a time), stop and try to answer questions that were generated. Reread until questions have been answered. </a:t>
            </a:r>
            <a:endParaRPr sz="2400">
              <a:solidFill>
                <a:srgbClr val="303030"/>
              </a:solidFill>
              <a:latin typeface="Arial"/>
              <a:ea typeface="Arial"/>
              <a:cs typeface="Arial"/>
              <a:sym typeface="Arial"/>
            </a:endParaRPr>
          </a:p>
          <a:p>
            <a:pPr lvl="0"/>
            <a:endParaRPr sz="2400">
              <a:solidFill>
                <a:srgbClr val="303030"/>
              </a:solidFill>
              <a:latin typeface="Arial"/>
              <a:ea typeface="Arial"/>
              <a:cs typeface="Arial"/>
              <a:sym typeface="Arial"/>
            </a:endParaRPr>
          </a:p>
          <a:p>
            <a:pPr lvl="0">
              <a:buClr>
                <a:srgbClr val="000000"/>
              </a:buClr>
              <a:buSzPct val="100000"/>
              <a:buFont typeface="Arial"/>
              <a:buAutoNum type="arabicPeriod" startAt="4"/>
            </a:pPr>
            <a:r>
              <a:rPr b="1">
                <a:latin typeface="Arial"/>
                <a:ea typeface="Arial"/>
                <a:cs typeface="Arial"/>
                <a:sym typeface="Arial"/>
              </a:rPr>
              <a:t>Recite</a:t>
            </a:r>
            <a:r>
              <a:rPr>
                <a:latin typeface="Arial"/>
                <a:ea typeface="Arial"/>
                <a:cs typeface="Arial"/>
                <a:sym typeface="Arial"/>
              </a:rPr>
              <a:t>--recite the answer to yourself, make a note and go on to the next section </a:t>
            </a:r>
            <a:endParaRPr sz="2400">
              <a:solidFill>
                <a:srgbClr val="303030"/>
              </a:solidFill>
              <a:latin typeface="Arial"/>
              <a:ea typeface="Arial"/>
              <a:cs typeface="Arial"/>
              <a:sym typeface="Arial"/>
            </a:endParaRPr>
          </a:p>
          <a:p>
            <a:pPr lvl="0"/>
            <a:endParaRPr b="1" sz="2400">
              <a:solidFill>
                <a:srgbClr val="303030"/>
              </a:solidFill>
              <a:latin typeface="Arial"/>
              <a:ea typeface="Arial"/>
              <a:cs typeface="Arial"/>
              <a:sym typeface="Arial"/>
            </a:endParaRPr>
          </a:p>
          <a:p>
            <a:pPr lvl="0">
              <a:buClr>
                <a:srgbClr val="000000"/>
              </a:buClr>
              <a:buSzPct val="100000"/>
              <a:buFont typeface="Arial"/>
              <a:buAutoNum type="arabicPeriod" startAt="5"/>
            </a:pPr>
            <a:r>
              <a:rPr b="1">
                <a:latin typeface="Arial"/>
                <a:ea typeface="Arial"/>
                <a:cs typeface="Arial"/>
                <a:sym typeface="Arial"/>
              </a:rPr>
              <a:t>Review-</a:t>
            </a:r>
            <a:r>
              <a:rPr>
                <a:latin typeface="Arial"/>
                <a:ea typeface="Arial"/>
                <a:cs typeface="Arial"/>
                <a:sym typeface="Arial"/>
              </a:rPr>
              <a:t>-at the end of the chapter, summarize the text and review regularly</a:t>
            </a:r>
            <a:endParaRPr sz="2400">
              <a:solidFill>
                <a:srgbClr val="303030"/>
              </a:solidFill>
              <a:latin typeface="Arial"/>
              <a:ea typeface="Arial"/>
              <a:cs typeface="Arial"/>
              <a:sym typeface="Arial"/>
            </a:endParaRPr>
          </a:p>
        </p:txBody>
      </p:sp>
      <p:sp>
        <p:nvSpPr>
          <p:cNvPr id="47" name="Shape 47"/>
          <p:cNvSpPr/>
          <p:nvPr/>
        </p:nvSpPr>
        <p:spPr>
          <a:xfrm>
            <a:off x="5714999" y="7597298"/>
            <a:ext cx="571502" cy="45974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r">
              <a:defRPr sz="2400">
                <a:solidFill>
                  <a:srgbClr val="262626"/>
                </a:solidFill>
                <a:latin typeface="Impact"/>
                <a:ea typeface="Impact"/>
                <a:cs typeface="Impact"/>
                <a:sym typeface="Impact"/>
              </a:defRPr>
            </a:lvl1pPr>
          </a:lstStyle>
          <a:p>
            <a:pPr lvl="0">
              <a:defRPr sz="1800">
                <a:solidFill>
                  <a:srgbClr val="000000"/>
                </a:solidFill>
              </a:defRPr>
            </a:pPr>
            <a:r>
              <a:rPr sz="2400">
                <a:solidFill>
                  <a:srgbClr val="262626"/>
                </a:solidFill>
              </a:rPr>
              <a:t>5</a:t>
            </a:r>
          </a:p>
        </p:txBody>
      </p:sp>
    </p:spTree>
  </p:cSld>
  <p:clrMapOvr>
    <a:masterClrMapping/>
  </p:clrMapOvr>
  <p:transitio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1" name="Shape 51"/>
          <p:cNvSpPr/>
          <p:nvPr/>
        </p:nvSpPr>
        <p:spPr>
          <a:xfrm>
            <a:off x="804862" y="533400"/>
            <a:ext cx="4953001" cy="608559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r>
              <a:rPr b="1" sz="4000"/>
              <a:t>Summarizing</a:t>
            </a:r>
            <a:r>
              <a:t>:</a:t>
            </a:r>
          </a:p>
          <a:p>
            <a:pPr lvl="0"/>
          </a:p>
          <a:p>
            <a:pPr lvl="0"/>
            <a:r>
              <a:rPr sz="2400"/>
              <a:t>A </a:t>
            </a:r>
            <a:r>
              <a:rPr b="1" sz="2400"/>
              <a:t>summary</a:t>
            </a:r>
            <a:r>
              <a:rPr sz="2400"/>
              <a:t> is a condensed re-wording of information to include:</a:t>
            </a:r>
            <a:endParaRPr sz="2400"/>
          </a:p>
          <a:p>
            <a:pPr lvl="1" marL="838200" indent="-381000">
              <a:buSzPct val="100000"/>
              <a:buFont typeface="Arial"/>
              <a:buChar char="•"/>
            </a:pPr>
            <a:r>
              <a:rPr sz="2400"/>
              <a:t>Main idea</a:t>
            </a:r>
            <a:endParaRPr sz="2400"/>
          </a:p>
          <a:p>
            <a:pPr lvl="1" marL="838200" indent="-381000">
              <a:buSzPct val="100000"/>
              <a:buFont typeface="Arial"/>
              <a:buChar char="•"/>
            </a:pPr>
            <a:r>
              <a:rPr sz="2400"/>
              <a:t>Relevant ideas related to the main idea</a:t>
            </a:r>
            <a:endParaRPr sz="2400"/>
          </a:p>
          <a:p>
            <a:pPr lvl="1" marL="285750" indent="171450"/>
            <a:endParaRPr sz="2400"/>
          </a:p>
          <a:p>
            <a:pPr lvl="1" marL="285750" indent="171450"/>
            <a:endParaRPr sz="2400"/>
          </a:p>
          <a:p>
            <a:pPr lvl="0"/>
            <a:r>
              <a:rPr sz="2400"/>
              <a:t>A </a:t>
            </a:r>
            <a:r>
              <a:rPr b="1" sz="2400"/>
              <a:t>one-sentence summary </a:t>
            </a:r>
            <a:r>
              <a:rPr sz="2400"/>
              <a:t>can be written by answering the questions:</a:t>
            </a:r>
            <a:endParaRPr sz="2400"/>
          </a:p>
          <a:p>
            <a:pPr lvl="1" marL="838200" indent="-381000">
              <a:buSzPct val="100000"/>
              <a:buFont typeface="Arial"/>
              <a:buChar char="•"/>
            </a:pPr>
            <a:r>
              <a:rPr sz="2400"/>
              <a:t>who?</a:t>
            </a:r>
            <a:endParaRPr sz="2400"/>
          </a:p>
          <a:p>
            <a:pPr lvl="1" marL="838200" indent="-381000">
              <a:buSzPct val="100000"/>
              <a:buFont typeface="Arial"/>
              <a:buChar char="•"/>
            </a:pPr>
            <a:r>
              <a:rPr sz="2400"/>
              <a:t>What?</a:t>
            </a:r>
            <a:endParaRPr sz="2400"/>
          </a:p>
          <a:p>
            <a:pPr lvl="1" marL="838200" indent="-381000">
              <a:buSzPct val="100000"/>
              <a:buFont typeface="Arial"/>
              <a:buChar char="•"/>
            </a:pPr>
            <a:r>
              <a:rPr sz="2400"/>
              <a:t>When?</a:t>
            </a:r>
            <a:endParaRPr sz="2400"/>
          </a:p>
          <a:p>
            <a:pPr lvl="1" marL="838200" indent="-381000">
              <a:buSzPct val="100000"/>
              <a:buFont typeface="Arial"/>
              <a:buChar char="•"/>
            </a:pPr>
            <a:r>
              <a:rPr sz="2400"/>
              <a:t>Where?</a:t>
            </a:r>
            <a:endParaRPr sz="2400"/>
          </a:p>
          <a:p>
            <a:pPr lvl="1" marL="838200" indent="-381000">
              <a:buSzPct val="100000"/>
              <a:buFont typeface="Arial"/>
              <a:buChar char="•"/>
            </a:pPr>
            <a:r>
              <a:rPr sz="2400"/>
              <a:t>Why?</a:t>
            </a:r>
            <a:endParaRPr sz="2400"/>
          </a:p>
          <a:p>
            <a:pPr lvl="0"/>
            <a:r>
              <a:rPr sz="2400"/>
              <a:t>	</a:t>
            </a:r>
          </a:p>
        </p:txBody>
      </p:sp>
      <p:sp>
        <p:nvSpPr>
          <p:cNvPr id="52" name="Shape 52"/>
          <p:cNvSpPr/>
          <p:nvPr/>
        </p:nvSpPr>
        <p:spPr>
          <a:xfrm>
            <a:off x="804862" y="6850062"/>
            <a:ext cx="4691063" cy="88183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r>
              <a:t>Activity:  Choose a chapter from another textbook and write a one-sentence summary of the first two paragraphs of that chapter.</a:t>
            </a:r>
          </a:p>
        </p:txBody>
      </p:sp>
    </p:spTree>
  </p:cSld>
  <p:clrMapOvr>
    <a:masterClrMapping/>
  </p:clrMapOvr>
  <p:transition spd="med" advClick="1"/>
</p:sld>
</file>

<file path=ppt/theme/theme1.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AD0101"/>
      </a:accent1>
      <a:accent2>
        <a:srgbClr val="726056"/>
      </a:accent2>
      <a:accent3>
        <a:srgbClr val="8F8F8F"/>
      </a:accent3>
      <a:accent4>
        <a:srgbClr val="707070"/>
      </a:accent4>
      <a:accent5>
        <a:srgbClr val="D1AAAA"/>
      </a:accent5>
      <a:accent6>
        <a:srgbClr val="67574E"/>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AD0101"/>
          </a:solidFill>
          <a:prstDash val="solid"/>
          <a:bevel/>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Times New Roman"/>
            <a:ea typeface="Times New Roman"/>
            <a:cs typeface="Times New Roman"/>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AD0101"/>
          </a:solidFill>
          <a:prstDash val="solid"/>
          <a:bevel/>
        </a:ln>
        <a:effectLst>
          <a:outerShdw sx="100000" sy="100000" kx="0" ky="0" algn="b" rotWithShape="0" blurRad="38100" dist="20000" dir="5400000">
            <a:srgbClr val="000000">
              <a:alpha val="38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Times New Roman"/>
            <a:ea typeface="Times New Roman"/>
            <a:cs typeface="Times New Roman"/>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AD0101"/>
      </a:accent1>
      <a:accent2>
        <a:srgbClr val="726056"/>
      </a:accent2>
      <a:accent3>
        <a:srgbClr val="8F8F8F"/>
      </a:accent3>
      <a:accent4>
        <a:srgbClr val="707070"/>
      </a:accent4>
      <a:accent5>
        <a:srgbClr val="D1AAAA"/>
      </a:accent5>
      <a:accent6>
        <a:srgbClr val="67574E"/>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AD0101"/>
          </a:solidFill>
          <a:prstDash val="solid"/>
          <a:bevel/>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Times New Roman"/>
            <a:ea typeface="Times New Roman"/>
            <a:cs typeface="Times New Roman"/>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AD0101"/>
          </a:solidFill>
          <a:prstDash val="solid"/>
          <a:bevel/>
        </a:ln>
        <a:effectLst>
          <a:outerShdw sx="100000" sy="100000" kx="0" ky="0" algn="b" rotWithShape="0" blurRad="38100" dist="20000" dir="5400000">
            <a:srgbClr val="000000">
              <a:alpha val="38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Times New Roman"/>
            <a:ea typeface="Times New Roman"/>
            <a:cs typeface="Times New Roman"/>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